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9" r:id="rId4"/>
    <p:sldId id="281" r:id="rId5"/>
    <p:sldId id="280" r:id="rId6"/>
    <p:sldId id="278" r:id="rId7"/>
    <p:sldId id="285" r:id="rId8"/>
    <p:sldId id="284" r:id="rId9"/>
    <p:sldId id="282" r:id="rId10"/>
    <p:sldId id="283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74" r:id="rId21"/>
    <p:sldId id="270" r:id="rId22"/>
    <p:sldId id="266" r:id="rId23"/>
    <p:sldId id="265" r:id="rId24"/>
    <p:sldId id="267" r:id="rId25"/>
    <p:sldId id="268" r:id="rId26"/>
    <p:sldId id="258" r:id="rId27"/>
    <p:sldId id="277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7A37873-D17F-4D55-97F0-A2EF46704E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7559D-FB47-4ACE-A0A9-CDB9F3CABA38}" type="slidenum">
              <a:rPr lang="en-US"/>
              <a:pPr/>
              <a:t>1</a:t>
            </a:fld>
            <a:endParaRPr lang="en-US"/>
          </a:p>
        </p:txBody>
      </p:sp>
      <p:sp>
        <p:nvSpPr>
          <p:cNvPr id="235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1BA8AA-BACD-480E-B135-49E9BA5517B1}" type="slidenum">
              <a:rPr lang="en-US"/>
              <a:pPr/>
              <a:t>2</a:t>
            </a:fld>
            <a:endParaRPr lang="en-US"/>
          </a:p>
        </p:txBody>
      </p:sp>
      <p:sp>
        <p:nvSpPr>
          <p:cNvPr id="245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05A9BA-7B54-410C-BD49-CBB34576C32E}" type="slidenum">
              <a:rPr lang="en-US"/>
              <a:pPr/>
              <a:t>20</a:t>
            </a:fld>
            <a:endParaRPr lang="en-US"/>
          </a:p>
        </p:txBody>
      </p:sp>
      <p:sp>
        <p:nvSpPr>
          <p:cNvPr id="419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F8FD1-BD4F-4914-B9B5-775E7876E135}" type="slidenum">
              <a:rPr lang="en-US"/>
              <a:pPr/>
              <a:t>21</a:t>
            </a:fld>
            <a:endParaRPr lang="en-US"/>
          </a:p>
        </p:txBody>
      </p:sp>
      <p:sp>
        <p:nvSpPr>
          <p:cNvPr id="378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D7C76B-6CBA-428F-A257-D30529E62A16}" type="slidenum">
              <a:rPr lang="en-US"/>
              <a:pPr/>
              <a:t>22</a:t>
            </a:fld>
            <a:endParaRPr lang="en-US"/>
          </a:p>
        </p:txBody>
      </p:sp>
      <p:sp>
        <p:nvSpPr>
          <p:cNvPr id="337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3C6B9-356D-4F4C-9D57-7D880B284254}" type="slidenum">
              <a:rPr lang="en-US"/>
              <a:pPr/>
              <a:t>23</a:t>
            </a:fld>
            <a:endParaRPr lang="en-US"/>
          </a:p>
        </p:txBody>
      </p:sp>
      <p:sp>
        <p:nvSpPr>
          <p:cNvPr id="327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CDF17-E4ED-4FD1-8AFE-83C5B4CE8165}" type="slidenum">
              <a:rPr lang="en-US"/>
              <a:pPr/>
              <a:t>24</a:t>
            </a:fld>
            <a:endParaRPr lang="en-US"/>
          </a:p>
        </p:txBody>
      </p:sp>
      <p:sp>
        <p:nvSpPr>
          <p:cNvPr id="348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0D2EC-C03D-47F9-839B-33F7D90E055F}" type="slidenum">
              <a:rPr lang="en-US"/>
              <a:pPr/>
              <a:t>25</a:t>
            </a:fld>
            <a:endParaRPr lang="en-US"/>
          </a:p>
        </p:txBody>
      </p:sp>
      <p:sp>
        <p:nvSpPr>
          <p:cNvPr id="358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CDE873-C0D8-48EF-A59A-19D996125A7A}" type="slidenum">
              <a:rPr lang="en-US"/>
              <a:pPr/>
              <a:t>26</a:t>
            </a:fld>
            <a:endParaRPr lang="en-US"/>
          </a:p>
        </p:txBody>
      </p:sp>
      <p:sp>
        <p:nvSpPr>
          <p:cNvPr id="256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07EBE-04FD-4FBD-B14C-525C5B3B1E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66CA1-F402-495E-BFCB-D7A8193161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A9EFB-8ED8-4EC7-BC97-C67398FE80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08F83E-FC2B-48D7-B5B5-0C14337225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DE5F3-314F-4E55-BCFF-CF2AE2930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B9854-3274-4C41-B5FE-8EAE2694AD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F28F8-D4F5-4C3A-BF33-4378659965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BE350-7323-47B6-987D-2054E4408A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205AA-6B9D-46EB-B225-C528F0502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83616-1005-4DF0-AAF8-F3D42D0978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B7579-F687-4FAD-8FBE-8AD5ADA34B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6D186CFD-2653-4654-87EF-641055894F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765175"/>
          </a:xfrm>
        </p:spPr>
        <p:txBody>
          <a:bodyPr/>
          <a:lstStyle/>
          <a:p>
            <a:pPr eaLnBrk="1" hangingPunct="1"/>
            <a:r>
              <a:rPr lang="en-US" sz="6600" dirty="0" smtClean="0">
                <a:latin typeface="Georgia" pitchFamily="18" charset="0"/>
              </a:rPr>
              <a:t>Jim Dine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81600"/>
            <a:ext cx="6400800" cy="11430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Georgia" pitchFamily="18" charset="0"/>
              </a:rPr>
              <a:t>Contemporary and Pop Artist</a:t>
            </a:r>
          </a:p>
          <a:p>
            <a:pPr eaLnBrk="1" hangingPunct="1"/>
            <a:r>
              <a:rPr lang="en-US" sz="2800" dirty="0" smtClean="0">
                <a:latin typeface="Georgia" pitchFamily="18" charset="0"/>
              </a:rPr>
              <a:t>Born 1935 Cincinnati, Ohio</a:t>
            </a:r>
          </a:p>
        </p:txBody>
      </p:sp>
      <p:pic>
        <p:nvPicPr>
          <p:cNvPr id="2052" name="Picture 5" descr="dine_portrai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1219200"/>
            <a:ext cx="414798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81000"/>
            <a:ext cx="423386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286000" y="57912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 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i="1" dirty="0" smtClean="0">
                <a:latin typeface="Georgia" pitchFamily="18" charset="0"/>
              </a:rPr>
              <a:t>Lakeside</a:t>
            </a:r>
            <a:r>
              <a:rPr lang="en-US" sz="1600" b="1" dirty="0" smtClean="0">
                <a:latin typeface="Georgia" pitchFamily="18" charset="0"/>
              </a:rPr>
              <a:t/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1998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52400"/>
            <a:ext cx="5181600" cy="5260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05000" y="55626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And the Lightening Bugs</a:t>
            </a:r>
          </a:p>
          <a:p>
            <a:r>
              <a:rPr lang="en-US" sz="1600" b="1" dirty="0" smtClean="0">
                <a:latin typeface="Georgia" pitchFamily="18" charset="0"/>
              </a:rPr>
              <a:t>2003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Oil, acrylic and charcoal on canvas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04800"/>
            <a:ext cx="5036820" cy="516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81200" y="55626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Delphinium Nights</a:t>
            </a:r>
          </a:p>
          <a:p>
            <a:r>
              <a:rPr lang="en-US" sz="1600" b="1" dirty="0" smtClean="0">
                <a:latin typeface="Georgia" pitchFamily="18" charset="0"/>
              </a:rPr>
              <a:t>2003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Oil and charcoal on canvas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"/>
            <a:ext cx="4919663" cy="5007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057400" y="54864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Mister Hollyhock</a:t>
            </a:r>
          </a:p>
          <a:p>
            <a:r>
              <a:rPr lang="en-US" sz="1600" b="1" dirty="0" smtClean="0">
                <a:latin typeface="Georgia" pitchFamily="18" charset="0"/>
              </a:rPr>
              <a:t>2003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Oil and charcoal on canvas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04800"/>
            <a:ext cx="5410199" cy="5478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752600" y="578078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The Thrill of August</a:t>
            </a:r>
          </a:p>
          <a:p>
            <a:r>
              <a:rPr lang="en-US" sz="1600" b="1" dirty="0" smtClean="0">
                <a:latin typeface="Georgia" pitchFamily="18" charset="0"/>
              </a:rPr>
              <a:t> 2003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Oil, acrylic and charcoal on canvas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04800"/>
            <a:ext cx="4467226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133600" y="56388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  <a:t>Jim Dine</a:t>
            </a:r>
            <a:b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  <a:t>Mexico, When Times were Better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  <a:t>2003</a:t>
            </a:r>
            <a:b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  <a:t>Oil, acrylic and charcoal on canvas</a:t>
            </a:r>
            <a:endParaRPr lang="en-US" sz="16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04800"/>
            <a:ext cx="476516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133600" y="54864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In Memory of Betty Prior</a:t>
            </a:r>
          </a:p>
          <a:p>
            <a:r>
              <a:rPr lang="en-US" sz="1600" b="1" dirty="0" smtClean="0">
                <a:latin typeface="Georgia" pitchFamily="18" charset="0"/>
              </a:rPr>
              <a:t>2003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Oil and charcoal on canvas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04800"/>
            <a:ext cx="4895850" cy="504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133600" y="55626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  <a:t>Jim Dine</a:t>
            </a:r>
            <a:b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  <a:t>Great Maiden's Blush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  <a:t> 2003</a:t>
            </a:r>
            <a:b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Georgia" pitchFamily="18" charset="0"/>
              </a:rPr>
              <a:t>Oil and charcoal on canvas</a:t>
            </a:r>
            <a:endParaRPr lang="en-US" sz="16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81000"/>
            <a:ext cx="4848225" cy="492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981200" y="54864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My Left Hand and Me</a:t>
            </a:r>
          </a:p>
          <a:p>
            <a:r>
              <a:rPr lang="en-US" sz="1600" b="1" dirty="0" smtClean="0">
                <a:latin typeface="Georgia" pitchFamily="18" charset="0"/>
              </a:rPr>
              <a:t> 2003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Oil, acrylic and charcoal on canvas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28600"/>
            <a:ext cx="4191000" cy="517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286000" y="54102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The Events Surrounding the May Uprising</a:t>
            </a:r>
          </a:p>
          <a:p>
            <a:r>
              <a:rPr lang="en-US" sz="1600" b="1" dirty="0" smtClean="0">
                <a:latin typeface="Georgia" pitchFamily="18" charset="0"/>
              </a:rPr>
              <a:t>2003</a:t>
            </a:r>
          </a:p>
          <a:p>
            <a:r>
              <a:rPr lang="en-US" sz="1600" b="1" dirty="0" smtClean="0">
                <a:latin typeface="Georgia" pitchFamily="18" charset="0"/>
              </a:rPr>
              <a:t>Oil, acrylic and charcoal on canvas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jimdin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28600"/>
            <a:ext cx="6858000" cy="610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dine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81000"/>
            <a:ext cx="5638801" cy="575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dine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609600"/>
            <a:ext cx="4146550" cy="55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 descr="dine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609600"/>
            <a:ext cx="4681538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dine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457200"/>
            <a:ext cx="481171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dine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685800"/>
            <a:ext cx="5410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dine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75998"/>
            <a:ext cx="4340225" cy="588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dine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81000"/>
            <a:ext cx="6400800" cy="609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802717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09600" y="56388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 smtClean="0">
                <a:latin typeface="Georgia" pitchFamily="18" charset="0"/>
              </a:rPr>
              <a:t>Two Big Black Hearts</a:t>
            </a:r>
          </a:p>
          <a:p>
            <a:r>
              <a:rPr lang="en-US" sz="1600" b="1" dirty="0" smtClean="0">
                <a:latin typeface="Georgia" pitchFamily="18" charset="0"/>
              </a:rPr>
              <a:t>1985</a:t>
            </a:r>
          </a:p>
          <a:p>
            <a:r>
              <a:rPr lang="en-US" sz="1600" b="1" dirty="0" smtClean="0">
                <a:latin typeface="Georgia" pitchFamily="18" charset="0"/>
              </a:rPr>
              <a:t> Bronze </a:t>
            </a:r>
          </a:p>
          <a:p>
            <a:r>
              <a:rPr lang="en-US" sz="1600" b="1" dirty="0" smtClean="0">
                <a:latin typeface="Georgia" pitchFamily="18" charset="0"/>
              </a:rPr>
              <a:t>12' x 12' x 33" each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457200"/>
            <a:ext cx="6553200" cy="524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295400" y="5562600"/>
            <a:ext cx="457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Georgia" pitchFamily="18" charset="0"/>
            </a:endParaRPr>
          </a:p>
          <a:p>
            <a:r>
              <a:rPr lang="en-US" sz="1600" b="1" dirty="0" smtClean="0">
                <a:latin typeface="Georgia" pitchFamily="18" charset="0"/>
              </a:rPr>
              <a:t>Jim Dine</a:t>
            </a:r>
          </a:p>
          <a:p>
            <a:r>
              <a:rPr lang="en-US" sz="1600" b="1" i="1" dirty="0" smtClean="0">
                <a:latin typeface="Georgia" pitchFamily="18" charset="0"/>
              </a:rPr>
              <a:t>Meadow Heart #1</a:t>
            </a:r>
          </a:p>
          <a:p>
            <a:r>
              <a:rPr lang="en-US" sz="1600" b="1" dirty="0" smtClean="0">
                <a:latin typeface="Georgia" pitchFamily="18" charset="0"/>
              </a:rPr>
              <a:t>1971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1" y="304800"/>
            <a:ext cx="4724400" cy="554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133600" y="58674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Woodcut Heart</a:t>
            </a:r>
          </a:p>
          <a:p>
            <a:r>
              <a:rPr lang="en-US" sz="1600" b="1" dirty="0" smtClean="0">
                <a:latin typeface="Georgia" pitchFamily="18" charset="0"/>
              </a:rPr>
              <a:t>Original color woodcut</a:t>
            </a:r>
          </a:p>
          <a:p>
            <a:r>
              <a:rPr lang="en-US" sz="1600" b="1" dirty="0" smtClean="0">
                <a:latin typeface="Georgia" pitchFamily="18" charset="0"/>
              </a:rPr>
              <a:t> 1993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533400"/>
            <a:ext cx="3400425" cy="478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743200" y="54864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</a:t>
            </a:r>
            <a:r>
              <a:rPr lang="en-US" sz="1600" dirty="0" smtClean="0">
                <a:latin typeface="Georgia" pitchFamily="18" charset="0"/>
              </a:rPr>
              <a:t/>
            </a:r>
            <a:br>
              <a:rPr lang="en-US" sz="1600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A Heart on the Rue De </a:t>
            </a:r>
            <a:r>
              <a:rPr lang="en-US" sz="1600" b="1" dirty="0" err="1" smtClean="0">
                <a:latin typeface="Georgia" pitchFamily="18" charset="0"/>
              </a:rPr>
              <a:t>Grenelle</a:t>
            </a:r>
            <a:endParaRPr lang="en-US" sz="1600" b="1" dirty="0">
              <a:latin typeface="Georgia" pitchFamily="18" charset="0"/>
            </a:endParaRPr>
          </a:p>
          <a:p>
            <a:r>
              <a:rPr lang="en-US" sz="1600" b="1" dirty="0" smtClean="0">
                <a:latin typeface="Georgia" pitchFamily="18" charset="0"/>
              </a:rPr>
              <a:t>1981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dirty="0" smtClean="0">
                <a:latin typeface="Georgia" pitchFamily="18" charset="0"/>
              </a:rPr>
              <a:t>Hand painted etching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404719"/>
            <a:ext cx="5029200" cy="587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5410200"/>
            <a:ext cx="228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hangingPunct="0"/>
            <a:r>
              <a:rPr lang="en-US" sz="1600" b="1" i="1" dirty="0">
                <a:solidFill>
                  <a:srgbClr val="000000"/>
                </a:solidFill>
                <a:latin typeface="Georgia" pitchFamily="18" charset="0"/>
              </a:rPr>
              <a:t>L.A. </a:t>
            </a:r>
            <a:r>
              <a:rPr lang="en-US" sz="1600" b="1" i="1" dirty="0" err="1">
                <a:solidFill>
                  <a:srgbClr val="000000"/>
                </a:solidFill>
                <a:latin typeface="Georgia" pitchFamily="18" charset="0"/>
              </a:rPr>
              <a:t>Eyeworks</a:t>
            </a:r>
            <a:r>
              <a:rPr lang="en-US" sz="16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Georgia" pitchFamily="18" charset="0"/>
              </a:rPr>
              <a:t> </a:t>
            </a:r>
          </a:p>
          <a:p>
            <a:pPr lvl="0" eaLnBrk="0" hangingPunct="0"/>
            <a:r>
              <a:rPr lang="en-US" sz="1600" dirty="0" smtClean="0">
                <a:solidFill>
                  <a:srgbClr val="000000"/>
                </a:solidFill>
                <a:latin typeface="Georgia" pitchFamily="18" charset="0"/>
              </a:rPr>
              <a:t>1982 </a:t>
            </a:r>
            <a:endParaRPr lang="en-US" sz="1600" dirty="0">
              <a:solidFill>
                <a:srgbClr val="000000"/>
              </a:solidFill>
              <a:latin typeface="Georgia" pitchFamily="18" charset="0"/>
            </a:endParaRPr>
          </a:p>
          <a:p>
            <a:pPr lvl="0" eaLnBrk="0" hangingPunct="0"/>
            <a:r>
              <a:rPr lang="en-US" sz="1600" dirty="0" smtClean="0">
                <a:solidFill>
                  <a:srgbClr val="000000"/>
                </a:solidFill>
                <a:latin typeface="Georgia" pitchFamily="18" charset="0"/>
              </a:rPr>
              <a:t>Etching </a:t>
            </a:r>
            <a:endParaRPr lang="en-US" sz="1600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81000"/>
            <a:ext cx="6691313" cy="545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219200" y="58674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 </a:t>
            </a:r>
          </a:p>
          <a:p>
            <a:r>
              <a:rPr lang="en-US" sz="1600" b="1" i="1" dirty="0" smtClean="0">
                <a:latin typeface="Georgia" pitchFamily="18" charset="0"/>
              </a:rPr>
              <a:t>Hearts</a:t>
            </a:r>
            <a:endParaRPr lang="en-US" sz="1600" b="1" i="1" dirty="0">
              <a:latin typeface="Georgia" pitchFamily="18" charset="0"/>
            </a:endParaRPr>
          </a:p>
          <a:p>
            <a:r>
              <a:rPr lang="en-US" sz="1600" b="1" dirty="0" smtClean="0">
                <a:latin typeface="Georgia" pitchFamily="18" charset="0"/>
              </a:rPr>
              <a:t>1969 </a:t>
            </a:r>
            <a:endParaRPr lang="en-US" sz="1600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278913"/>
            <a:ext cx="2819400" cy="647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295400" y="5867400"/>
            <a:ext cx="1828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Georgia" pitchFamily="18" charset="0"/>
              </a:rPr>
              <a:t>Jim Dine </a:t>
            </a:r>
            <a:br>
              <a:rPr lang="en-US" sz="1600" b="1" dirty="0" smtClean="0">
                <a:latin typeface="Georgia" pitchFamily="18" charset="0"/>
              </a:rPr>
            </a:br>
            <a:r>
              <a:rPr lang="en-US" sz="1600" b="1" i="1" dirty="0" smtClean="0">
                <a:latin typeface="Georgia" pitchFamily="18" charset="0"/>
              </a:rPr>
              <a:t>Hearts</a:t>
            </a:r>
            <a:endParaRPr lang="en-US" sz="1600" b="1" i="1" dirty="0">
              <a:latin typeface="Georgia" pitchFamily="18" charset="0"/>
            </a:endParaRPr>
          </a:p>
          <a:p>
            <a:r>
              <a:rPr lang="en-US" sz="1600" b="1" dirty="0" smtClean="0">
                <a:latin typeface="Georgia" pitchFamily="18" charset="0"/>
              </a:rPr>
              <a:t>1969 </a:t>
            </a:r>
            <a:endParaRPr lang="en-US" b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6858000" cy="536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83</Words>
  <Application>Microsoft Office PowerPoint</Application>
  <PresentationFormat>On-screen Show (4:3)</PresentationFormat>
  <Paragraphs>53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Aloe Extended</vt:lpstr>
      <vt:lpstr>Default Design</vt:lpstr>
      <vt:lpstr>Jim Dine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Jim Dine- Hearts</dc:title>
  <dc:subject>Art</dc:subject>
  <dc:creator>Nicole Seibert</dc:creator>
  <cp:lastModifiedBy>Nicole Seibert</cp:lastModifiedBy>
  <cp:revision>14</cp:revision>
  <dcterms:created xsi:type="dcterms:W3CDTF">2008-02-04T03:45:43Z</dcterms:created>
  <dcterms:modified xsi:type="dcterms:W3CDTF">2009-07-17T19:25:02Z</dcterms:modified>
</cp:coreProperties>
</file>